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6" r:id="rId6"/>
    <p:sldId id="267" r:id="rId7"/>
    <p:sldId id="257" r:id="rId8"/>
    <p:sldId id="258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62D84B-2618-4669-BBAC-1FD491D0E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E9CD24-5135-4F68-8FBB-1D6078224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F04142-183B-4BD7-92ED-4BB11A0D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271B16-8013-406D-B15E-9740556B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0C2623-361F-4D1C-AB48-A64D539C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5EAB98-2F6E-46C3-8878-157C1A75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7F78F7-51BB-400B-9B8B-01E38B3DA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73DF3E-EA0F-4E57-8991-25EFAD54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B6AB1D-1050-4ADC-A619-11450FF1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3C290A-49DE-42E6-B287-1C095328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E4AD84A-E9CA-4C89-B9AD-1BDD12EC4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8913420-0520-4643-8712-A1E1597D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A96092-9E11-430A-A132-B6DD51FE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72E3A7-12CA-4640-B2C4-59EA8E8D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20F9F1-037F-47AB-A661-79A7A319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51CCA4-BADD-4A65-9337-914F2546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37D688-7E3D-429D-ACD9-1A6D3EEB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3C7B17-6257-49F0-8025-D19EB927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70E985-0135-4A13-B757-C01787BC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5E3D4D-730C-4FEE-AAA5-1FEA6C70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8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9F48E4-9E44-4BE4-9C19-7866B5AF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AA5875-1A8D-4D2D-9440-514992C8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C4DE3D-3B32-4FF6-ACD6-5A051522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3F5BFA-13CB-4BBC-BF0B-91F6B441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C19658-313A-496C-B5FF-DC547E66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25FCC-5107-438C-B6AC-8E596522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0D0074-87C6-4300-9852-960D03EE6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BFA8F4-66C7-46DB-9F6D-1C6CCC724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EA596C-F74A-4EC1-8836-43A83B84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0571E6-D80A-4D05-ABF3-096B72C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B9AA18-35DA-48E1-9EF1-E5341BB8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8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9E77F6-435F-4ADF-9969-56FC0141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F8FDD5-8D1D-475D-9E06-9E9C76950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97959C-BB1C-4230-9C60-8A39BFC3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13E0BE-F283-4336-B8BB-588777CB2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A17C9E4-B564-4EBB-8CC7-F5802949F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9BB675E-1E2E-4D10-850C-01F0926F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49ECB2C-8DE9-4A26-AB4A-D748E198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35C302D-E999-4B8F-B788-80B70892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20B9EF-433A-4A22-9633-BD24F9E6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E6C4069-3E09-4C71-8754-9639A12B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2C52CEF-D1E1-4E3D-A26E-13C5785C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304169A-06D7-45B8-8FF7-298B2E06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751F5E4-BCA9-426E-AC49-339CD6B4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71F59A2-7479-4FFD-9DC0-FE24142D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2C004ED-2F3E-40F6-909C-1293FAF8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76547-58D3-4122-9852-320C7A7C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6923B1-AC1D-4CED-81CF-C3C44FB6E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5E6D35-EC91-467C-98A9-ADADEEC0F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88ED6A-2CE9-40A4-B84A-668D0BC4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7244A4-F136-4D7C-8765-786C1354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8FBDFE-6FA4-4DD5-95C8-267D0661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3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93A09-0252-474F-9F02-58EC3DC6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662FF1-0F15-47E2-A3C1-1FDF2E230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157B5F-2DED-43D2-B035-18B4EADB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9E1B6E-CC87-445B-85C5-263F5DF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E80B87-1060-41AB-9C0F-509FA5AD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3464C0-AD5B-4297-8FFA-4323CCC0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F927F3-D461-473B-80BB-B8B5B3C5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92A0E8D-6333-4471-A2A3-38421D4B3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481AE3-0E2C-461D-AD18-2000EF365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8EA0-9490-49C7-A38B-7A4C8A52F4A1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742F3A-3674-4366-B8E7-ACB526EFE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CAA990-5625-48B6-980F-C30D8A8D2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619A-FC37-48E5-BB6B-E5C82E1A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B9FB2D-276B-428E-BB76-1643F7F59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6541AE-C38E-48C1-8665-668A0D779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thayka.ru/wp-content/uploads/3/d/d/3dd6a0a533efdef21ee5b12f0e63d2dd.jpeg">
            <a:extLst>
              <a:ext uri="{FF2B5EF4-FFF2-40B4-BE49-F238E27FC236}">
                <a16:creationId xmlns="" xmlns:a16="http://schemas.microsoft.com/office/drawing/2014/main" id="{14A8E56E-8095-446B-A2B2-F1310334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3C26-A6BC-4FE1-95AB-B77A15AB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A7B316-4C78-42FC-B763-9A6F6F137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theslide.ru/img/thumbs/c897af7fcb773df04235dcfa1ee6b431-800x.jpg">
            <a:extLst>
              <a:ext uri="{FF2B5EF4-FFF2-40B4-BE49-F238E27FC236}">
                <a16:creationId xmlns="" xmlns:a16="http://schemas.microsoft.com/office/drawing/2014/main" id="{6BC3A5ED-9769-4E3E-B622-62A80269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2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heslide.ru/img/thumbs/1956af1d43959a276d1f6f67a26bc2cc-800x.jpg">
            <a:extLst>
              <a:ext uri="{FF2B5EF4-FFF2-40B4-BE49-F238E27FC236}">
                <a16:creationId xmlns="" xmlns:a16="http://schemas.microsoft.com/office/drawing/2014/main" id="{FF025FC4-6939-4A12-976E-94CD5B283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4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eslide.ru/img/thumbs/6d8583e01f754d468817bf34c506c467-800x.jpg">
            <a:extLst>
              <a:ext uri="{FF2B5EF4-FFF2-40B4-BE49-F238E27FC236}">
                <a16:creationId xmlns="" xmlns:a16="http://schemas.microsoft.com/office/drawing/2014/main" id="{277599A0-2A27-4431-892C-898A6654A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7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eslide.ru/img/thumbs/822dca239a65483efa624e7e7aa3ac9f-800x.jpg">
            <a:extLst>
              <a:ext uri="{FF2B5EF4-FFF2-40B4-BE49-F238E27FC236}">
                <a16:creationId xmlns="" xmlns:a16="http://schemas.microsoft.com/office/drawing/2014/main" id="{06F9308E-83C7-4AA0-9A34-C36EEE028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3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heslide.ru/img/thumbs/6d12117bb6d08e3c549b2f68a05fdedd-800x.jpg">
            <a:extLst>
              <a:ext uri="{FF2B5EF4-FFF2-40B4-BE49-F238E27FC236}">
                <a16:creationId xmlns="" xmlns:a16="http://schemas.microsoft.com/office/drawing/2014/main" id="{D4123113-E85E-43DE-88CD-3C36CFC25A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474"/>
            <a:ext cx="12207808" cy="67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6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slide.ru/img/thumbs/e8187c62503ab1176b4ef6b86728b4f9-800x.jpg">
            <a:extLst>
              <a:ext uri="{FF2B5EF4-FFF2-40B4-BE49-F238E27FC236}">
                <a16:creationId xmlns="" xmlns:a16="http://schemas.microsoft.com/office/drawing/2014/main" id="{F957A1EE-E346-4D26-AE99-47C0187CD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0"/>
            <a:ext cx="120935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4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eslide.ru/img/thumbs/8324f0c9d3de73c6e586a4c0d191bbe5-800x.jpg">
            <a:extLst>
              <a:ext uri="{FF2B5EF4-FFF2-40B4-BE49-F238E27FC236}">
                <a16:creationId xmlns="" xmlns:a16="http://schemas.microsoft.com/office/drawing/2014/main" id="{19204B14-2177-44C1-9F65-09C4615DF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8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6DBC8B-E403-472C-9599-FB2B0848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C36EAD-8F3F-49F0-99A3-65E0DDA2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eslide.ru/img/thumbs/cdb0cb3d546b3580271a50c983fcb673-800x.jpg">
            <a:extLst>
              <a:ext uri="{FF2B5EF4-FFF2-40B4-BE49-F238E27FC236}">
                <a16:creationId xmlns="" xmlns:a16="http://schemas.microsoft.com/office/drawing/2014/main" id="{8CCEE8E1-6991-4326-8589-8025800B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2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F3BC12-78F1-4A5D-915A-6F116D6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87795B-31AD-4655-876C-D91D7D94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theslide.ru/img/thumbs/b63787507996e436760d125161982827-800x.jpg">
            <a:extLst>
              <a:ext uri="{FF2B5EF4-FFF2-40B4-BE49-F238E27FC236}">
                <a16:creationId xmlns="" xmlns:a16="http://schemas.microsoft.com/office/drawing/2014/main" id="{CED462F9-8156-4E8D-AF51-C5541537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7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0E37E-3708-4509-B51F-826C453D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2799AD-1AB6-4B16-AA88-0F2600D0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theslide.ru/img/thumbs/eb0b062c9114c35f1cc19b129d043729-800x.jpg">
            <a:extLst>
              <a:ext uri="{FF2B5EF4-FFF2-40B4-BE49-F238E27FC236}">
                <a16:creationId xmlns="" xmlns:a16="http://schemas.microsoft.com/office/drawing/2014/main" id="{8AE64171-FA55-42EB-BEF0-98E0A8CE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55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Библиотека</cp:lastModifiedBy>
  <cp:revision>7</cp:revision>
  <dcterms:created xsi:type="dcterms:W3CDTF">2023-03-04T12:25:37Z</dcterms:created>
  <dcterms:modified xsi:type="dcterms:W3CDTF">2024-01-19T04:20:24Z</dcterms:modified>
</cp:coreProperties>
</file>