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9"/>
  </p:handoutMasterIdLst>
  <p:sldIdLst>
    <p:sldId id="310" r:id="rId2"/>
    <p:sldId id="322" r:id="rId3"/>
    <p:sldId id="324" r:id="rId4"/>
    <p:sldId id="281" r:id="rId5"/>
    <p:sldId id="282" r:id="rId6"/>
    <p:sldId id="326" r:id="rId7"/>
    <p:sldId id="283" r:id="rId8"/>
    <p:sldId id="328" r:id="rId9"/>
    <p:sldId id="287" r:id="rId10"/>
    <p:sldId id="330" r:id="rId11"/>
    <p:sldId id="288" r:id="rId12"/>
    <p:sldId id="289" r:id="rId13"/>
    <p:sldId id="290" r:id="rId14"/>
    <p:sldId id="285" r:id="rId15"/>
    <p:sldId id="332" r:id="rId16"/>
    <p:sldId id="286" r:id="rId17"/>
    <p:sldId id="291" r:id="rId18"/>
    <p:sldId id="293" r:id="rId19"/>
    <p:sldId id="294" r:id="rId20"/>
    <p:sldId id="295" r:id="rId21"/>
    <p:sldId id="296" r:id="rId22"/>
    <p:sldId id="318" r:id="rId23"/>
    <p:sldId id="334" r:id="rId24"/>
    <p:sldId id="297" r:id="rId25"/>
    <p:sldId id="298" r:id="rId26"/>
    <p:sldId id="299" r:id="rId27"/>
    <p:sldId id="300" r:id="rId28"/>
    <p:sldId id="316" r:id="rId29"/>
    <p:sldId id="320" r:id="rId30"/>
    <p:sldId id="265" r:id="rId31"/>
    <p:sldId id="312" r:id="rId32"/>
    <p:sldId id="267" r:id="rId33"/>
    <p:sldId id="336" r:id="rId34"/>
    <p:sldId id="266" r:id="rId35"/>
    <p:sldId id="272" r:id="rId36"/>
    <p:sldId id="271" r:id="rId37"/>
    <p:sldId id="27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8917B-DDA8-45D2-865E-2AAE66393806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E37BC-A227-4C85-BD18-CCCC5997F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320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92494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2600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2418-80A1-4BF2-96F4-40796941A8DC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B213-2B3E-46D7-B10B-D912B08EA70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8" descr="0_5c07d_ba895b6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797152"/>
            <a:ext cx="2016224" cy="169362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Рисунок3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548680"/>
            <a:ext cx="8027987" cy="5722937"/>
          </a:xfrm>
          <a:prstGeom prst="rect">
            <a:avLst/>
          </a:prstGeom>
          <a:solidFill>
            <a:schemeClr val="bg2">
              <a:lumMod val="50000"/>
              <a:alpha val="96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2418-80A1-4BF2-96F4-40796941A8DC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B213-2B3E-46D7-B10B-D912B08EA70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18" descr="0_5c07d_ba895b6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65756">
            <a:off x="7500657" y="5363085"/>
            <a:ext cx="1258311" cy="105698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rgbClr val="2600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2418-80A1-4BF2-96F4-40796941A8DC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B213-2B3E-46D7-B10B-D912B08EA70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8" descr="0_5c07d_ba895b6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65756">
            <a:off x="6811528" y="4462455"/>
            <a:ext cx="2151291" cy="18070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Рисунок3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548680"/>
            <a:ext cx="8027987" cy="5722937"/>
          </a:xfrm>
          <a:prstGeom prst="rect">
            <a:avLst/>
          </a:prstGeom>
          <a:solidFill>
            <a:schemeClr val="bg2">
              <a:lumMod val="50000"/>
              <a:alpha val="96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2418-80A1-4BF2-96F4-40796941A8DC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B213-2B3E-46D7-B10B-D912B08EA70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18" descr="0_5c07d_ba895b6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65756">
            <a:off x="7500657" y="5363085"/>
            <a:ext cx="1258311" cy="105698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2418-80A1-4BF2-96F4-40796941A8DC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B213-2B3E-46D7-B10B-D912B08EA70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18" descr="0_5c07d_ba895b6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65756">
            <a:off x="7300776" y="4862222"/>
            <a:ext cx="1598817" cy="134300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2418-80A1-4BF2-96F4-40796941A8DC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B213-2B3E-46D7-B10B-D912B08EA70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18" descr="0_5c07d_ba895b6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65756">
            <a:off x="6811528" y="4462455"/>
            <a:ext cx="2151291" cy="1807084"/>
          </a:xfrm>
          <a:prstGeom prst="rect">
            <a:avLst/>
          </a:prstGeom>
          <a:noFill/>
        </p:spPr>
      </p:pic>
      <p:pic>
        <p:nvPicPr>
          <p:cNvPr id="6" name="Picture 18" descr="0_5c07d_ba895b6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759018">
            <a:off x="6228436" y="5434008"/>
            <a:ext cx="1497409" cy="125782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9761/39663434.514/0_96597_9e7a0d0d_X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548680"/>
            <a:ext cx="7992888" cy="5760640"/>
          </a:xfrm>
          <a:prstGeom prst="rect">
            <a:avLst/>
          </a:prstGeom>
          <a:solidFill>
            <a:schemeClr val="accent3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92888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600200"/>
            <a:ext cx="7992888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E2418-80A1-4BF2-96F4-40796941A8DC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0B213-2B3E-46D7-B10B-D912B08EA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 cap="none" spc="0">
          <a:ln w="12700">
            <a:solidFill>
              <a:srgbClr val="660066"/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layer.myshared.ru/4/144852/slides/slide_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4" y="604122"/>
            <a:ext cx="799288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25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dirty="0" smtClean="0"/>
              <a:t>Роль Лицея в становлении личности трудно переоценить, именно там он начал писать свои первые стихи, познакомился и подружился с такими знаменитыми в будущем людьми как Иван </a:t>
            </a:r>
            <a:r>
              <a:rPr lang="ru-RU" sz="2000" dirty="0" err="1" smtClean="0"/>
              <a:t>Пущин</a:t>
            </a:r>
            <a:r>
              <a:rPr lang="ru-RU" sz="2000" dirty="0" smtClean="0"/>
              <a:t>, Вильгельм Кюхельбекер, Антон </a:t>
            </a:r>
            <a:r>
              <a:rPr lang="ru-RU" sz="2000" dirty="0" err="1" smtClean="0"/>
              <a:t>Дельвиг</a:t>
            </a:r>
            <a:r>
              <a:rPr lang="ru-RU" sz="2000" dirty="0" smtClean="0"/>
              <a:t> и многими другими. В 1814 году было опубликовано первое стихотворение тогда еще пятнадцатилетнего Пушкина «К другу стихотворцу»</a:t>
            </a:r>
            <a:endParaRPr lang="ru-RU" sz="2000" dirty="0"/>
          </a:p>
        </p:txBody>
      </p:sp>
      <p:pic>
        <p:nvPicPr>
          <p:cNvPr id="16386" name="Picture 2" descr="http://newslav.ru/eczamen-pushk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57496"/>
            <a:ext cx="5429288" cy="34408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4" y="6000768"/>
            <a:ext cx="5429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И.Е.Репин. "А.С. Пушкин на акте в Лицее 8 января 1815 года" 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6954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player.myshared.ru/4/144852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8004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921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player.myshared.ru/4/144852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8004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784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player.myshared.ru/4/144852/slides/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8004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899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4/144852/slides/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580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46434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dirty="0" smtClean="0"/>
              <a:t>После окончания Лицея в 1817 году Пушкин не вернулся в Москву, а переехал в Петербург, где поступил на службу в коллегию иностранных дел. И уже через три года, Пушкин дописал свою знаменитую поэму «Руслан и Людмила».</a:t>
            </a:r>
          </a:p>
          <a:p>
            <a:pPr indent="354013" algn="just"/>
            <a:r>
              <a:rPr lang="ru-RU" sz="2000" dirty="0" smtClean="0"/>
              <a:t>За распространение эпиграмм на различных людей, вольных стихов, в 1820 году Пушкина отправили в ссылку. В ссылке, в 1823м году поэт садится за написание романа «Евгений Онегин», который принесёт ему в будущем великую славу. За четыре года ссылки Пушкиным были написаны такие романтические южные поэмы как «Кавказский пленник», «Бахчисарайский фонтан», «Братья разбойники».</a:t>
            </a:r>
            <a:endParaRPr lang="ru-RU" sz="2000" dirty="0"/>
          </a:p>
        </p:txBody>
      </p:sp>
      <p:pic>
        <p:nvPicPr>
          <p:cNvPr id="15364" name="Picture 4" descr="http://peoples.ru/art/literature/poetry/contemporary/pushkin/pushkin_e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785794"/>
            <a:ext cx="2905132" cy="3704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49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player.myshared.ru/4/144852/slides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0803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898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player.myshared.ru/4/144852/slides/slid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7745"/>
            <a:ext cx="799288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049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player.myshared.ru/4/144852/slides/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8004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03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player.myshared.ru/4/144852/slides/slide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8004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6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1357298"/>
            <a:ext cx="40719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Александр Сергеевич Пушкин родился 26 мая 1799 года в Москве в дворянской помещичьей семье (отец его был майор в отставке) в день праздника Вознесения.</a:t>
            </a:r>
            <a:endParaRPr lang="ru-RU" sz="2800" dirty="0"/>
          </a:p>
        </p:txBody>
      </p:sp>
      <p:pic>
        <p:nvPicPr>
          <p:cNvPr id="1028" name="Picture 4" descr="http://pushkin.ellink.ru/pushkin/images/ch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3357586" cy="43761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5715016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/>
              <a:t>Ксавье</a:t>
            </a:r>
            <a:r>
              <a:rPr lang="ru-RU" sz="1400" dirty="0" smtClean="0"/>
              <a:t> де </a:t>
            </a:r>
            <a:r>
              <a:rPr lang="ru-RU" sz="1400" dirty="0" err="1" smtClean="0"/>
              <a:t>Местр</a:t>
            </a:r>
            <a:r>
              <a:rPr lang="ru-RU" sz="1400" dirty="0" smtClean="0"/>
              <a:t>. Пушкин-ребенок. 1800-1802. Металлическая пластинка, масло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2307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layer.myshared.ru/4/144852/slides/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8205"/>
            <a:ext cx="798004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10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player.myshared.ru/4/144852/slides/slid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8004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43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077072"/>
            <a:ext cx="7056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Поэт </a:t>
            </a:r>
            <a:r>
              <a:rPr lang="ru-RU" dirty="0"/>
              <a:t>влюбился с первого взгляда, но родители были против такого союза. Согласие и родительское благословение было получено только в мае 1830 года. Обвенчались влюбленные весной 1831 года. Пушкин привез молодую жену в Царское село и был безгранично счастлив. Там же появились дети Пушкина и Гончаровой. В 1832 году родилась дочь Ольга, в 1833 году – сын Александр, в 1835 – Григорий, в 1836 – </a:t>
            </a:r>
            <a:r>
              <a:rPr lang="ru-RU" dirty="0" smtClean="0"/>
              <a:t>дочь</a:t>
            </a:r>
            <a:endParaRPr lang="ru-RU" dirty="0"/>
          </a:p>
        </p:txBody>
      </p:sp>
      <p:pic>
        <p:nvPicPr>
          <p:cNvPr id="4" name="Picture 2" descr="http://journal-shkolniku.ru/img2/pushk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25693"/>
            <a:ext cx="2253828" cy="3075254"/>
          </a:xfrm>
          <a:prstGeom prst="rect">
            <a:avLst/>
          </a:prstGeom>
          <a:noFill/>
        </p:spPr>
      </p:pic>
      <p:pic>
        <p:nvPicPr>
          <p:cNvPr id="5" name="Picture 2" descr="http://cs543106.vk.me/v543106389/32373/fk--sTc9Q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25694"/>
            <a:ext cx="2326467" cy="3075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7378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Светская львица и просто красавица Наталья Гончарова вошла в историю, как законная супруга великого поэта А. С. Пушкина и, по мнению многих современников, виновница в его смерти. Она была одной из самых красивых женщин Петербурга, а для бессмертного писателя еще при жизни стала музой и объектом восхищения. </a:t>
            </a:r>
          </a:p>
        </p:txBody>
      </p:sp>
      <p:pic>
        <p:nvPicPr>
          <p:cNvPr id="23554" name="Picture 2" descr="Наталья Гончарова и А.С. Пушк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4068904" cy="325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318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player.myshared.ru/4/144852/slides/slide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8004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46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player.myshared.ru/4/144852/slides/slide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8004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15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player.myshared.ru/4/144852/slides/slide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8004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905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player.myshared.ru/4/144852/slides/slide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8004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91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Дети Пушкина и Гончаров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928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295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992888" cy="36490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Правнуки Пушкина и Гончаровой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780928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наше время по всему миру живет порядка 200 потомков великого поэта. Только 82 человека насчитывается в России, 24 живет во Франции, 20 поселились на территории Великобритании, 12 нашли пристанище в США, 10 обжились в Бельгии, 6 – в Швейцарии, 5 – в Германии и только трое родом из Италии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203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521497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200" dirty="0" smtClean="0"/>
              <a:t>Отец Пушкина - Сергей Львович, мать - Надежда Осиповна, урожденная Ганнибал.</a:t>
            </a:r>
          </a:p>
          <a:p>
            <a:pPr indent="354013" algn="just"/>
            <a:r>
              <a:rPr lang="ru-RU" sz="2200" dirty="0" smtClean="0"/>
              <a:t>Семья (кроме Александра, были еще дети Ольга и Лев) принадлежала к самой образованной части московского общества. </a:t>
            </a:r>
          </a:p>
          <a:p>
            <a:pPr indent="354013" algn="just"/>
            <a:r>
              <a:rPr lang="ru-RU" sz="2200" dirty="0" smtClean="0"/>
              <a:t>С раннего детства Пушкин рос и воспитывался в литературной среде, так что можно с уверенностью сказать о том, что его будущее было предопределено. Отец Александра Сергеевича был ценителем литературы, имел большую библиотеку, дядя был известным поэтом, в гостях у которого часто бывали многие известные деятели литературы того времени.</a:t>
            </a:r>
            <a:endParaRPr lang="ru-RU" sz="2200" dirty="0"/>
          </a:p>
        </p:txBody>
      </p:sp>
      <p:pic>
        <p:nvPicPr>
          <p:cNvPr id="11266" name="Picture 2" descr="http://pushkin.ellink.ru/pushkin/images/fa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642919"/>
            <a:ext cx="2332798" cy="29289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00760" y="642918"/>
            <a:ext cx="24512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/>
              <a:t>Г.Гампельн</a:t>
            </a:r>
            <a:r>
              <a:rPr lang="ru-RU" sz="1400" dirty="0" smtClean="0"/>
              <a:t>. С.Л.Пушкин. 1824</a:t>
            </a:r>
            <a:endParaRPr lang="ru-RU" sz="1400" dirty="0"/>
          </a:p>
        </p:txBody>
      </p:sp>
      <p:pic>
        <p:nvPicPr>
          <p:cNvPr id="11268" name="Picture 4" descr="http://pushkin.ellink.ru/pushkin/images/m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714752"/>
            <a:ext cx="2332332" cy="26150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929322" y="6072206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Миниатюра </a:t>
            </a:r>
            <a:r>
              <a:rPr lang="ru-RU" sz="1400" dirty="0" err="1" smtClean="0"/>
              <a:t>Ксавье</a:t>
            </a:r>
            <a:r>
              <a:rPr lang="ru-RU" sz="1400" dirty="0" smtClean="0"/>
              <a:t> де </a:t>
            </a:r>
            <a:r>
              <a:rPr lang="ru-RU" sz="1400" dirty="0" err="1" smtClean="0"/>
              <a:t>Местра</a:t>
            </a:r>
            <a:r>
              <a:rPr lang="ru-RU" sz="1400" dirty="0" smtClean="0"/>
              <a:t>. Н.О.Пушкина. 1800-е гг.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236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642918"/>
            <a:ext cx="7786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dirty="0" smtClean="0"/>
              <a:t>В начале 1834 г. в Петербурге появился француз барон Дантес. Он влюбился в жену Пушкина и стал за ней ухаживать, что подало повод для оскорбительных толков и сплетен. Пушкин вызвал Дантеса на дуэль. 27 января 1837 года, в 5-м часу вечера, на Черной речке в предместье Петербурга состоялась эта роковая дуэль, на которой Пушкин был смертельно ранен в живот.</a:t>
            </a:r>
          </a:p>
          <a:p>
            <a:pPr indent="354013" algn="just"/>
            <a:r>
              <a:rPr lang="ru-RU" sz="2000" dirty="0" smtClean="0"/>
              <a:t>Прожив 2 дня в страшных мучениях, Пушкин скончался 29 января 1837 г. в квартире на набережной реки Мойки.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 descr="http://s013.radikal.ru/i322/1102/cd/57ef3aa73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214686"/>
            <a:ext cx="4714908" cy="29350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28860" y="6000768"/>
            <a:ext cx="448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А.Наумов. Дуэль Пушкина с Дантесом. 1885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нь памяти А.С. Пушкина - картинки на 10 февраля 2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4" y="568068"/>
            <a:ext cx="8032466" cy="566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04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http://all-pages.com/img/repphotos2/repphoto_10515_3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7"/>
            <a:ext cx="3357586" cy="50363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43372" y="1071546"/>
            <a:ext cx="4365361" cy="3234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Его уж нет. Младой певец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Нашел безвременный конец!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Дохнула буря, цвет прекрасный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Увял на утренней заре,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Потух огонь на алтаре!..</a:t>
            </a:r>
          </a:p>
          <a:p>
            <a:pPr algn="r">
              <a:lnSpc>
                <a:spcPct val="150000"/>
              </a:lnSpc>
            </a:pPr>
            <a:r>
              <a:rPr lang="ru-RU" dirty="0" smtClean="0"/>
              <a:t>А.С.Пушкин «Евгений Онегин»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5786454"/>
            <a:ext cx="2702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Памятник А.С.Пушкину в Москве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Сказки Пушкина онлайн: https://vseskazki.su/avtorskie-skazki/skazki-pushkina-online.html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нь памяти А.С. Пушкина - картинки на 10 февраля 2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1"/>
            <a:ext cx="7992888" cy="576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69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071942"/>
            <a:ext cx="78581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Сказки А.С.Пушкина:</a:t>
            </a:r>
          </a:p>
          <a:p>
            <a:r>
              <a:rPr lang="ru-RU" b="1" i="1" dirty="0" smtClean="0"/>
              <a:t>Сказка о рыбаке и рыбке</a:t>
            </a:r>
          </a:p>
          <a:p>
            <a:r>
              <a:rPr lang="ru-RU" b="1" i="1" dirty="0" smtClean="0"/>
              <a:t>Сказка о золотом петушке</a:t>
            </a:r>
          </a:p>
          <a:p>
            <a:r>
              <a:rPr lang="ru-RU" b="1" i="1" dirty="0" smtClean="0"/>
              <a:t>Сказка о попе и о работнике его </a:t>
            </a:r>
            <a:r>
              <a:rPr lang="ru-RU" b="1" i="1" dirty="0" err="1" smtClean="0"/>
              <a:t>Балде</a:t>
            </a:r>
            <a:endParaRPr lang="ru-RU" b="1" i="1" dirty="0" smtClean="0"/>
          </a:p>
          <a:p>
            <a:r>
              <a:rPr lang="ru-RU" b="1" i="1" dirty="0" smtClean="0"/>
              <a:t>Сказка о мертвой царевне и о семи богатырях</a:t>
            </a:r>
          </a:p>
          <a:p>
            <a:r>
              <a:rPr lang="ru-RU" b="1" i="1" dirty="0" smtClean="0"/>
              <a:t>Сказка о царе </a:t>
            </a:r>
            <a:r>
              <a:rPr lang="ru-RU" b="1" i="1" dirty="0" err="1" smtClean="0"/>
              <a:t>Салтане</a:t>
            </a:r>
            <a:r>
              <a:rPr lang="ru-RU" b="1" i="1" dirty="0" smtClean="0"/>
              <a:t>, о сыне его славном и могучем богатыре князе </a:t>
            </a:r>
            <a:r>
              <a:rPr lang="ru-RU" b="1" i="1" dirty="0" err="1" smtClean="0"/>
              <a:t>Гвидоне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Салтановиче</a:t>
            </a:r>
            <a:r>
              <a:rPr lang="ru-RU" b="1" i="1" dirty="0" smtClean="0"/>
              <a:t> и о прекрасной царевне Лебеди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http://irk.yaidu.ru/read/reviews/20132/ed39c431c1a3c02_s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004" y="692696"/>
            <a:ext cx="4290239" cy="2592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3356993"/>
            <a:ext cx="7242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Сказки Пушкина онлайн: https://vseskazki.su/avtorskie-skazki/skazki-pushkina-online.html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928670"/>
            <a:ext cx="328614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Зимний вечер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Буря мглою небо кроет,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Вихри снежные крутя;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То, как зверь, она завоет,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То заплачет, как дитя,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То по кровле обветшалой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Вдруг соломой зашумит,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То, как путник запоздалый,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К нам в окошко застучит.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Наша ветхая лачужка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печальна, и темна.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Что же ты, моя старушка,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Приумолкла у окна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Картинки по запросу буря мглою небо кро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6511" y="2000240"/>
            <a:ext cx="4520733" cy="42585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Туча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Последняя туча рассеянной бури!</a:t>
            </a:r>
            <a:br>
              <a:rPr lang="ru-RU" dirty="0" smtClean="0"/>
            </a:br>
            <a:r>
              <a:rPr lang="ru-RU" dirty="0" smtClean="0"/>
              <a:t>Одна ты несёшься по ясной лазури.</a:t>
            </a:r>
            <a:br>
              <a:rPr lang="ru-RU" dirty="0" smtClean="0"/>
            </a:br>
            <a:r>
              <a:rPr lang="ru-RU" dirty="0" smtClean="0"/>
              <a:t>Одна ты наводишь унылую тень,</a:t>
            </a:r>
            <a:br>
              <a:rPr lang="ru-RU" dirty="0" smtClean="0"/>
            </a:br>
            <a:r>
              <a:rPr lang="ru-RU" dirty="0" smtClean="0"/>
              <a:t>Одна ты печалишь ликующий день.</a:t>
            </a:r>
            <a:br>
              <a:rPr lang="ru-RU" dirty="0" smtClean="0"/>
            </a:br>
            <a:r>
              <a:rPr lang="ru-RU" dirty="0" smtClean="0"/>
              <a:t>Ты небо недавно кругом облегала,</a:t>
            </a:r>
            <a:br>
              <a:rPr lang="ru-RU" dirty="0" smtClean="0"/>
            </a:br>
            <a:r>
              <a:rPr lang="ru-RU" dirty="0" smtClean="0"/>
              <a:t>И молния грозно тебя обвивала;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Картинки по запросу последняя туча рассеянной бу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643182"/>
            <a:ext cx="5286412" cy="360004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8572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И ты издавала таинственный гром</a:t>
            </a:r>
            <a:br>
              <a:rPr lang="ru-RU" dirty="0" smtClean="0"/>
            </a:br>
            <a:r>
              <a:rPr lang="ru-RU" dirty="0" smtClean="0"/>
              <a:t>И алчную землю поила дождём.</a:t>
            </a:r>
            <a:br>
              <a:rPr lang="ru-RU" dirty="0" smtClean="0"/>
            </a:br>
            <a:r>
              <a:rPr lang="ru-RU" dirty="0" smtClean="0"/>
              <a:t>Довольно, сокройся! Пора миновалась,</a:t>
            </a:r>
            <a:br>
              <a:rPr lang="ru-RU" dirty="0" smtClean="0"/>
            </a:br>
            <a:r>
              <a:rPr lang="ru-RU" dirty="0" smtClean="0"/>
              <a:t>Земля освежилась, и буря промчалась,</a:t>
            </a:r>
            <a:br>
              <a:rPr lang="ru-RU" dirty="0" smtClean="0"/>
            </a:br>
            <a:r>
              <a:rPr lang="ru-RU" dirty="0" smtClean="0"/>
              <a:t>И ветер, лаская листочки древес,</a:t>
            </a:r>
            <a:br>
              <a:rPr lang="ru-RU" dirty="0" smtClean="0"/>
            </a:br>
            <a:r>
              <a:rPr lang="ru-RU" dirty="0" smtClean="0"/>
              <a:t>Тебя с успокоенных гонит небес.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40005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Еще дуют холодные ветры...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Еще дуют холодные ветры</a:t>
            </a:r>
            <a:br>
              <a:rPr lang="ru-RU" sz="2000" dirty="0" smtClean="0"/>
            </a:br>
            <a:r>
              <a:rPr lang="ru-RU" sz="2000" dirty="0" smtClean="0"/>
              <a:t>И наносят утренние морозы,</a:t>
            </a:r>
            <a:br>
              <a:rPr lang="ru-RU" sz="2000" dirty="0" smtClean="0"/>
            </a:br>
            <a:r>
              <a:rPr lang="ru-RU" sz="2000" dirty="0" smtClean="0"/>
              <a:t>Только что на проталинах весенних</a:t>
            </a:r>
            <a:br>
              <a:rPr lang="ru-RU" sz="2000" dirty="0" smtClean="0"/>
            </a:br>
            <a:r>
              <a:rPr lang="ru-RU" sz="2000" dirty="0" smtClean="0"/>
              <a:t>Показались ранние цветочки,</a:t>
            </a:r>
            <a:br>
              <a:rPr lang="ru-RU" sz="2000" dirty="0" smtClean="0"/>
            </a:br>
            <a:r>
              <a:rPr lang="ru-RU" sz="2000" dirty="0" smtClean="0"/>
              <a:t>Как из чудного царства воскового,</a:t>
            </a:r>
            <a:br>
              <a:rPr lang="ru-RU" sz="2000" dirty="0" smtClean="0"/>
            </a:br>
            <a:r>
              <a:rPr lang="ru-RU" sz="2000" dirty="0" smtClean="0"/>
              <a:t>Из душистой келейки медовой</a:t>
            </a:r>
            <a:br>
              <a:rPr lang="ru-RU" sz="2000" dirty="0" smtClean="0"/>
            </a:br>
            <a:r>
              <a:rPr lang="ru-RU" sz="2000" dirty="0" smtClean="0"/>
              <a:t>Вылетала первая пчелка,</a:t>
            </a:r>
            <a:br>
              <a:rPr lang="ru-RU" sz="2000" dirty="0" smtClean="0"/>
            </a:br>
            <a:r>
              <a:rPr lang="ru-RU" sz="2000" dirty="0" smtClean="0"/>
              <a:t>Полетела по ранним цветочкам</a:t>
            </a:r>
            <a:br>
              <a:rPr lang="ru-RU" sz="2000" dirty="0" smtClean="0"/>
            </a:br>
            <a:r>
              <a:rPr lang="ru-RU" sz="2000" dirty="0" smtClean="0"/>
              <a:t>О красной весне поразведать,</a:t>
            </a:r>
            <a:br>
              <a:rPr lang="ru-RU" sz="2000" dirty="0" smtClean="0"/>
            </a:br>
            <a:r>
              <a:rPr lang="ru-RU" sz="2000" dirty="0" smtClean="0"/>
              <a:t>Скоро ль будет гостья дорогая,</a:t>
            </a:r>
            <a:br>
              <a:rPr lang="ru-RU" sz="2000" dirty="0" smtClean="0"/>
            </a:br>
            <a:r>
              <a:rPr lang="ru-RU" sz="2000" dirty="0" smtClean="0"/>
              <a:t>Скоро ль луга позеленеют,</a:t>
            </a:r>
            <a:br>
              <a:rPr lang="ru-RU" sz="2000" dirty="0" smtClean="0"/>
            </a:br>
            <a:r>
              <a:rPr lang="ru-RU" sz="2000" dirty="0" smtClean="0"/>
              <a:t>Скоро ль у кудрявой у березы</a:t>
            </a:r>
            <a:br>
              <a:rPr lang="ru-RU" sz="2000" dirty="0" smtClean="0"/>
            </a:br>
            <a:r>
              <a:rPr lang="ru-RU" sz="2000" dirty="0" smtClean="0"/>
              <a:t>Распустятся клейкие листочки,</a:t>
            </a:r>
            <a:br>
              <a:rPr lang="ru-RU" sz="2000" dirty="0" smtClean="0"/>
            </a:br>
            <a:r>
              <a:rPr lang="ru-RU" sz="2000" dirty="0" smtClean="0"/>
              <a:t>Зацветет черемуха душиста.</a:t>
            </a:r>
            <a:endParaRPr lang="ru-RU" sz="2000" dirty="0"/>
          </a:p>
        </p:txBody>
      </p:sp>
      <p:pic>
        <p:nvPicPr>
          <p:cNvPr id="3" name="Picture 3" descr="dfd6a89c82c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642918"/>
            <a:ext cx="3909222" cy="55721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player.myshared.ru/4/144852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3" y="548680"/>
            <a:ext cx="799288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33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layer.myshared.ru/4/144852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7287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/>
              <a:t>С 1805 по 1810 год летние месяцы будущий поэт обычно проводил у своей бабушки Марии Алексеевны Ганнибал (1745—1818) в подмосковном селе Захарове. В детстве Пушкин был умен и с удовольствием читал книжки, но учился плохо. Бабушка жаловалась на то, что у мальчика нет середины, что он постоянно бросается из одной крайности в другую, то его не расшевелишь, то разойдется так, что не остановишь.</a:t>
            </a:r>
            <a:endParaRPr lang="ru-RU" sz="2400" dirty="0"/>
          </a:p>
        </p:txBody>
      </p:sp>
      <p:pic>
        <p:nvPicPr>
          <p:cNvPr id="18434" name="Picture 2" descr="http://img1.liveinternet.ru/images/attach/c/9/106/92/106092061_4514961_vosstala_protiv_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714356"/>
            <a:ext cx="2773214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85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player.myshared.ru/4/144852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8004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24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85794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400" dirty="0" smtClean="0"/>
              <a:t>Огромное влияние на будущего поэта оказала его няня, Арина Родионовна, которую поэт будет вспоминать всю свою жизнь и посвятит немало литературных произведений.</a:t>
            </a:r>
            <a:endParaRPr lang="ru-RU" sz="2400" dirty="0"/>
          </a:p>
        </p:txBody>
      </p:sp>
      <p:pic>
        <p:nvPicPr>
          <p:cNvPr id="17410" name="Picture 2" descr="https://pp.vk.me/c626917/v626917956/30e3b/WpCljoMi4x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500306"/>
            <a:ext cx="5405422" cy="35405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71736" y="607220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Н.Н. Ге. "</a:t>
            </a:r>
            <a:r>
              <a:rPr lang="ru-RU" sz="1400" dirty="0" err="1" smtClean="0"/>
              <a:t>Пущин</a:t>
            </a:r>
            <a:r>
              <a:rPr lang="ru-RU" sz="1400" dirty="0" smtClean="0"/>
              <a:t> И.И. в Михайловском в гостях у Пушкина"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179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layer.myshared.ru/4/144852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8004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826231"/>
      </p:ext>
    </p:extLst>
  </p:cSld>
  <p:clrMapOvr>
    <a:masterClrMapping/>
  </p:clrMapOvr>
</p:sld>
</file>

<file path=ppt/theme/theme1.xml><?xml version="1.0" encoding="utf-8"?>
<a:theme xmlns:a="http://schemas.openxmlformats.org/drawingml/2006/main" name="картина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картина 3</Template>
  <TotalTime>357</TotalTime>
  <Words>828</Words>
  <Application>Microsoft Office PowerPoint</Application>
  <PresentationFormat>Экран (4:3)</PresentationFormat>
  <Paragraphs>42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картина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Правнуки Пушкина и Гончаровой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Библиотека</cp:lastModifiedBy>
  <cp:revision>42</cp:revision>
  <dcterms:created xsi:type="dcterms:W3CDTF">2014-09-24T12:29:00Z</dcterms:created>
  <dcterms:modified xsi:type="dcterms:W3CDTF">2023-12-21T08:25:26Z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895340</vt:lpwstr>
  </property>
  <property fmtid="{D5CDD505-2E9C-101B-9397-08002B2CF9AE}" pid="3" name="NXPowerLiteSettings">
    <vt:lpwstr>E6000400038000</vt:lpwstr>
  </property>
  <property fmtid="{D5CDD505-2E9C-101B-9397-08002B2CF9AE}" pid="4" name="NXPowerLiteVersion">
    <vt:lpwstr>D4.3.1</vt:lpwstr>
  </property>
</Properties>
</file>