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60" r:id="rId3"/>
    <p:sldId id="269" r:id="rId4"/>
    <p:sldId id="271" r:id="rId5"/>
    <p:sldId id="272" r:id="rId6"/>
    <p:sldId id="290" r:id="rId7"/>
    <p:sldId id="261" r:id="rId8"/>
    <p:sldId id="262" r:id="rId9"/>
    <p:sldId id="263" r:id="rId10"/>
    <p:sldId id="264" r:id="rId11"/>
    <p:sldId id="267" r:id="rId12"/>
    <p:sldId id="276" r:id="rId13"/>
    <p:sldId id="2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JGi9dbnL1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vtkcyIQ4nL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900332" y="1026942"/>
            <a:ext cx="6040217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solidFill>
                <a:srgbClr val="00206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630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sket-01.wb.ru/vol41/part4153/4153763/images/big/1.jpg">
            <a:extLst>
              <a:ext uri="{FF2B5EF4-FFF2-40B4-BE49-F238E27FC236}">
                <a16:creationId xmlns:a16="http://schemas.microsoft.com/office/drawing/2014/main" xmlns="" id="{11402560-4615-41BB-92F0-CE1C2C19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82">
            <a:off x="8174628" y="1049924"/>
            <a:ext cx="3568615" cy="47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5CAC28-A69D-4AE9-906D-1AE3E145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34" y="492370"/>
            <a:ext cx="8581293" cy="998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Пьесы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А.Н.Островского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www.tdkarandash.ru/upload/iblock/029/029e600a319e5356feb1eeb3b7c0bb5c.jpg">
            <a:extLst>
              <a:ext uri="{FF2B5EF4-FFF2-40B4-BE49-F238E27FC236}">
                <a16:creationId xmlns:a16="http://schemas.microsoft.com/office/drawing/2014/main" xmlns="" id="{89241364-0BB8-46DC-B3E9-FE847027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768">
            <a:off x="2615178" y="1600247"/>
            <a:ext cx="3743435" cy="37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bookvoed.ru/files/1836/52/20/65/1.jpeg">
            <a:extLst>
              <a:ext uri="{FF2B5EF4-FFF2-40B4-BE49-F238E27FC236}">
                <a16:creationId xmlns:a16="http://schemas.microsoft.com/office/drawing/2014/main" xmlns="" id="{87D3F391-F8A5-4E64-9996-7C23EC19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68" y="1990078"/>
            <a:ext cx="2743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xn--80aaph2avkn4e.xn--p1ai/wa-data/public/shop/products/03/32/73203/images/245810/245810.750x0.jpg">
            <a:extLst>
              <a:ext uri="{FF2B5EF4-FFF2-40B4-BE49-F238E27FC236}">
                <a16:creationId xmlns:a16="http://schemas.microsoft.com/office/drawing/2014/main" xmlns="" id="{8E48BCAF-DC8E-4AFE-9995-34B2580B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213">
            <a:off x="610093" y="1438377"/>
            <a:ext cx="286742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17" y="1486711"/>
            <a:ext cx="10566401" cy="461665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Чужая душа ...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2C809-91E8-8745-B72E-113D683CC458}"/>
              </a:ext>
            </a:extLst>
          </p:cNvPr>
          <p:cNvSpPr txBox="1"/>
          <p:nvPr/>
        </p:nvSpPr>
        <p:spPr>
          <a:xfrm>
            <a:off x="896919" y="2208628"/>
            <a:ext cx="8294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Песня – душа народа. Загубишь песню – 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B1081-39EB-8C33-A8A6-2F6D24FB601C}"/>
              </a:ext>
            </a:extLst>
          </p:cNvPr>
          <p:cNvSpPr txBox="1"/>
          <p:nvPr/>
        </p:nvSpPr>
        <p:spPr>
          <a:xfrm>
            <a:off x="846117" y="2841220"/>
            <a:ext cx="10566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Публика ходит в театр смотреть хорошее исполнение хороших пьес, а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не самую пьесу: пьесу можно и ...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FFD41-7969-1229-2585-8CFDAA2A4F12}"/>
              </a:ext>
            </a:extLst>
          </p:cNvPr>
          <p:cNvSpPr txBox="1"/>
          <p:nvPr/>
        </p:nvSpPr>
        <p:spPr>
          <a:xfrm>
            <a:off x="846118" y="3732848"/>
            <a:ext cx="9895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Коли ты честный, не водись с … 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ormorant Garamond SemiBold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46B3E-7993-4824-A1A3-363143D4560E}"/>
              </a:ext>
            </a:extLst>
          </p:cNvPr>
          <p:cNvSpPr txBox="1"/>
          <p:nvPr/>
        </p:nvSpPr>
        <p:spPr>
          <a:xfrm>
            <a:off x="846118" y="4454764"/>
            <a:ext cx="6145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Не всё коту … 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ormorant Garamond SemiBold" pitchFamily="2" charset="-5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C545B-749E-420A-B3B6-D0859F434495}"/>
              </a:ext>
            </a:extLst>
          </p:cNvPr>
          <p:cNvSpPr txBox="1"/>
          <p:nvPr/>
        </p:nvSpPr>
        <p:spPr>
          <a:xfrm>
            <a:off x="846118" y="5086141"/>
            <a:ext cx="10231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Отчего люди не летают?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Отчего люди не летают так, как … 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ormorant Garamond SemiBold" pitchFamily="2" charset="-5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63DCE-3A24-48F1-8496-02A36D9A90B0}"/>
              </a:ext>
            </a:extLst>
          </p:cNvPr>
          <p:cNvSpPr txBox="1"/>
          <p:nvPr/>
        </p:nvSpPr>
        <p:spPr>
          <a:xfrm>
            <a:off x="846118" y="5694418"/>
            <a:ext cx="101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Бедность …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1EBDA6-466E-436B-9C20-2724D9372E2C}"/>
              </a:ext>
            </a:extLst>
          </p:cNvPr>
          <p:cNvSpPr/>
          <p:nvPr/>
        </p:nvSpPr>
        <p:spPr>
          <a:xfrm>
            <a:off x="846117" y="450166"/>
            <a:ext cx="105664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Афоризмы из пьес </a:t>
            </a:r>
            <a:r>
              <a:rPr lang="ru-RU" sz="3200" b="1" dirty="0">
                <a:solidFill>
                  <a:srgbClr val="0070C0"/>
                </a:solidFill>
                <a:latin typeface="Cormorant Garamond" pitchFamily="2" charset="-52"/>
                <a:ea typeface="Cormorant Garamond" pitchFamily="2" charset="-52"/>
              </a:rPr>
              <a:t>Александра Николаевича Островского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36061-A55D-D077-F7D1-D77D025BE742}"/>
              </a:ext>
            </a:extLst>
          </p:cNvPr>
          <p:cNvSpPr txBox="1"/>
          <p:nvPr/>
        </p:nvSpPr>
        <p:spPr>
          <a:xfrm>
            <a:off x="689317" y="351692"/>
            <a:ext cx="65687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AE38F-E31A-BA6A-3F7F-E8C6C31D14FD}"/>
              </a:ext>
            </a:extLst>
          </p:cNvPr>
          <p:cNvSpPr txBox="1"/>
          <p:nvPr/>
        </p:nvSpPr>
        <p:spPr>
          <a:xfrm>
            <a:off x="7540283" y="5566519"/>
            <a:ext cx="413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86702-FCD0-4424-B97E-B6F6D14D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Интерактивная викторина</a:t>
            </a:r>
            <a:r>
              <a:rPr lang="ru-RU" dirty="0"/>
              <a:t>: https://konstruktortestov.ru/test-50487 </a:t>
            </a:r>
          </a:p>
        </p:txBody>
      </p:sp>
    </p:spTree>
    <p:extLst>
      <p:ext uri="{BB962C8B-B14F-4D97-AF65-F5344CB8AC3E}">
        <p14:creationId xmlns:p14="http://schemas.microsoft.com/office/powerpoint/2010/main" val="25015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466726" y="1905001"/>
            <a:ext cx="80391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ИЗВЕСТНЫЙ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РУССКИЙ ПИСАТЕЛЬ, ТАЛАНТЛИВЫЙ ДРАМАТУРГ, ОСНОВОПОЛОЖНИК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СОВРЕМЕННОГО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РУССКОГО ТЕАТРА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D052A-464E-E5E3-5B13-FBEE08113050}"/>
              </a:ext>
            </a:extLst>
          </p:cNvPr>
          <p:cNvSpPr txBox="1"/>
          <p:nvPr/>
        </p:nvSpPr>
        <p:spPr>
          <a:xfrm>
            <a:off x="390525" y="638721"/>
            <a:ext cx="96678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08633" y="801250"/>
            <a:ext cx="6689668" cy="1460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Родился 12 апреля 1823 г. в Москве в семье судейского чиновника в имении Щелыково в Костромской губернии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5281" y="801250"/>
            <a:ext cx="6575369" cy="139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15281" y="1983545"/>
            <a:ext cx="6852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1849 г., журнал «Москвитянин», опубликована комедия «Свои люди – сочтёмся», 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095669" y="801250"/>
            <a:ext cx="6543808" cy="120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27229" y="1786598"/>
            <a:ext cx="6543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937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14 июня 1886 г. Островский скончался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70C0"/>
                </a:solidFill>
              </a:rPr>
              <a:t>Снегурочка: весенняя сказка </a:t>
            </a:r>
            <a:br>
              <a:rPr lang="ru-RU" u="sng" dirty="0">
                <a:solidFill>
                  <a:srgbClr val="0070C0"/>
                </a:solidFill>
              </a:rPr>
            </a:br>
            <a:r>
              <a:rPr lang="ru-RU" u="sng" dirty="0">
                <a:solidFill>
                  <a:srgbClr val="0070C0"/>
                </a:solidFill>
              </a:rPr>
              <a:t>в четырех действиях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804" y="1725283"/>
            <a:ext cx="7565366" cy="4451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Бывают на свете интересные истории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 продолжением. Одна из них началась с того,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что писатель Александр Николаевич Островский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услышал русскую народную сказку о ледяной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девочке и сочинил поэтическую сказку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«Снегурочка» о любви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 вечном возрождении природы.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Окончена драматургом 31 марта 1873 года.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https://www.youtube.com/watch?v=JGi9dbnL1Ss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Снегурочка. Весенняя сказка в четырёх действиях с пролог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34" y="230007"/>
            <a:ext cx="39528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6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9CF4D-72C6-DC00-4B88-600D74A39C12}"/>
              </a:ext>
            </a:extLst>
          </p:cNvPr>
          <p:cNvSpPr txBox="1"/>
          <p:nvPr/>
        </p:nvSpPr>
        <p:spPr>
          <a:xfrm>
            <a:off x="548639" y="675248"/>
            <a:ext cx="6935721" cy="443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  Н.А. Римский-Корсаков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u="sng" dirty="0">
                <a:hlinkClick r:id="rId2"/>
              </a:rPr>
              <a:t>https://youtu.be/vtkcyIQ4nLo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В 1952 году вышел мультфильм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357403" y="675248"/>
            <a:ext cx="4425691" cy="527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A78FB-B2BB-954C-10A5-AD402B1E673F}"/>
              </a:ext>
            </a:extLst>
          </p:cNvPr>
          <p:cNvSpPr txBox="1"/>
          <p:nvPr/>
        </p:nvSpPr>
        <p:spPr>
          <a:xfrm>
            <a:off x="4797082" y="1575582"/>
            <a:ext cx="7928317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 «без речи»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7AA9C6-60C2-3366-9368-523E1A489FCE}"/>
              </a:ext>
            </a:extLst>
          </p:cNvPr>
          <p:cNvSpPr txBox="1"/>
          <p:nvPr/>
        </p:nvSpPr>
        <p:spPr>
          <a:xfrm>
            <a:off x="5331654" y="847726"/>
            <a:ext cx="650474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rmorant Garamond SemiBold" pitchFamily="2" charset="-52"/>
                <a:cs typeface="Times New Roman" panose="02020603050405020304" pitchFamily="18" charset="0"/>
              </a:rPr>
              <a:t>«Литературе Вы принесли в дар целую библиотеку художественных произведений, для сцены создали свой особый мир. Но только после Вас мы, русские, можем с гордостью сказать: «У нас есть свой русский национальный театр».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по справедливости, должен называться: «Театр Островского».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475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Снегурочка: весенняя сказка  в четырех действиях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Библиотека</cp:lastModifiedBy>
  <cp:revision>36</cp:revision>
  <dcterms:created xsi:type="dcterms:W3CDTF">2023-03-19T13:33:29Z</dcterms:created>
  <dcterms:modified xsi:type="dcterms:W3CDTF">2024-01-19T03:49:20Z</dcterms:modified>
</cp:coreProperties>
</file>