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1" r:id="rId2"/>
    <p:sldId id="258" r:id="rId3"/>
    <p:sldId id="294" r:id="rId4"/>
    <p:sldId id="260" r:id="rId5"/>
    <p:sldId id="261" r:id="rId6"/>
    <p:sldId id="262" r:id="rId7"/>
    <p:sldId id="296" r:id="rId8"/>
    <p:sldId id="299" r:id="rId9"/>
    <p:sldId id="268" r:id="rId10"/>
    <p:sldId id="298" r:id="rId11"/>
    <p:sldId id="270" r:id="rId12"/>
    <p:sldId id="271" r:id="rId13"/>
    <p:sldId id="287" r:id="rId14"/>
    <p:sldId id="30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A52E3-8408-40A2-97CA-CB4C9554AB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69956-FB19-4764-B6CD-45C61C1580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27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bpost.of.by/sample-page/nashi-izdaniya/knizhnye-zakladki/postavy-5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libpost.of.by/sample-page/nashi-izdaniya/knizhnye-zakladki/postavy-56/" TargetMode="Externa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540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5786" y="1571612"/>
            <a:ext cx="7358114" cy="35719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Книжная</a:t>
            </a:r>
            <a:r>
              <a:rPr lang="ru-RU" sz="5400" b="1" cap="all" spc="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66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спутница – 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закладка </a:t>
            </a:r>
            <a:endParaRPr lang="ru-RU" sz="5400" b="1" cap="all" spc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6633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8660045">
            <a:off x="5836650" y="5359936"/>
            <a:ext cx="2296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96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i0.wp.com/libpost.of.by/wp-content/uploads/2018/01/POSTAVY-37.jpg?resize=631%2C377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3857628"/>
            <a:ext cx="3571900" cy="22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i1.wp.com/libpost.of.by/wp-content/uploads/2018/01/POSTAVY-39.jpg?resize=697%2C388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928670"/>
            <a:ext cx="2928958" cy="25717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714356"/>
            <a:ext cx="34290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Новую жизнь книжной закладке обеспечило развитие печатных техник.   Дешевизна и красочность бумажных закладок  сделали их очень популярными среди читателей.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3567946"/>
            <a:ext cx="34290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На рубеже XIX-  XX веков возникла мода на металлические закладки . В области рукоятки делалась выемка   или накладная деталь для зажима страницы.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5956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714356"/>
            <a:ext cx="36741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Есть и суперсовременные закладки. Например закладки-светильники или полочки, где книга будет выполнять роль крыши.</a:t>
            </a:r>
            <a:b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</a:br>
            <a:endParaRPr lang="ru-RU" sz="24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15362" name="Picture 2" descr="http://www.myjane.ru/pics/03032011/zakladki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4643446"/>
            <a:ext cx="2016224" cy="172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cs11419.userapi.com/v11419050/928/eapBo08Ee0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2786058"/>
            <a:ext cx="189519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2" y="908720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Скрепки давно многими используются в качестве закладок. </a:t>
            </a:r>
          </a:p>
        </p:txBody>
      </p:sp>
      <p:pic>
        <p:nvPicPr>
          <p:cNvPr id="15366" name="Picture 6" descr="uncategorized nauka i izobreteniya  &amp;Scy;&amp;acy;&amp;mcy;&amp;ycy;&amp;iecy; &amp;ncy;&amp;iecy;&amp;ocy;&amp;bcy;&amp;ycy;&amp;chcy;&amp;ncy;&amp;ycy;&amp;iecy; &amp;kcy;&amp;ncy;&amp;icy;&amp;zhcy;&amp;ncy;&amp;ycy;&amp;iecy; &amp;zcy;&amp;acy;&amp;kcy;&amp;lcy;&amp;acy;&amp;dcy;&amp;kcy;&amp;i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2071678"/>
            <a:ext cx="2016224" cy="259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im4-tub-ru.yandex.net/i?id=153051458-42-72&amp;n=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4786322"/>
            <a:ext cx="22288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34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3" y="2939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3929066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Эта закладка представляет собой красочную резинку, которую легко можно обернуть вокруг страницы, направив указатель на нужную строчку</a:t>
            </a:r>
            <a:r>
              <a:rPr lang="ru-RU" dirty="0">
                <a:solidFill>
                  <a:srgbClr val="66330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16386" name="Picture 2" descr="uncategorized nauka i izobreteniya  &amp;Scy;&amp;acy;&amp;mcy;&amp;ycy;&amp;iecy; &amp;ncy;&amp;iecy;&amp;ocy;&amp;bcy;&amp;ycy;&amp;chcy;&amp;ncy;&amp;ycy;&amp;iecy; &amp;kcy;&amp;ncy;&amp;icy;&amp;zhcy;&amp;ncy;&amp;ycy;&amp;iecy; &amp;zcy;&amp;acy;&amp;kcy;&amp;lcy;&amp;acy;&amp;dcy;&amp;kcy;&amp;i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834492"/>
            <a:ext cx="2599698" cy="293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uncategorized nauka i izobreteniya  &amp;Scy;&amp;acy;&amp;mcy;&amp;ycy;&amp;iecy; &amp;ncy;&amp;iecy;&amp;ocy;&amp;bcy;&amp;ycy;&amp;chcy;&amp;ncy;&amp;ycy;&amp;iecy; &amp;kcy;&amp;ncy;&amp;icy;&amp;zhcy;&amp;ncy;&amp;ycy;&amp;iecy; &amp;zcy;&amp;acy;&amp;kcy;&amp;lcy;&amp;acy;&amp;dcy;&amp;kcy;&amp;i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785794"/>
            <a:ext cx="3272897" cy="13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1311" y="2643182"/>
            <a:ext cx="3395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Последние новинки :  закладки флешки</a:t>
            </a:r>
          </a:p>
          <a:p>
            <a:pPr algn="ctr"/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и закладки часы</a:t>
            </a:r>
          </a:p>
        </p:txBody>
      </p:sp>
      <p:pic>
        <p:nvPicPr>
          <p:cNvPr id="16394" name="Picture 10" descr="&amp;Zcy;&amp;acy;&amp;kcy;&amp;lcy;&amp;acy;&amp;dcy;&amp;kcy;&amp;icy; &amp;dcy;&amp;lcy;&amp;yacy; &amp;kcy;&amp;ncy;&amp;icy;&amp;gcy; &amp;rcy;&amp;ucy;&amp;chcy;&amp;ncy;&amp;ocy;&amp;jcy; &amp;rcy;&amp;acy;&amp;bcy;&amp;ocy;&amp;tcy;&amp;ycy;. &amp;YAcy;&amp;rcy;&amp;mcy;&amp;acy;&amp;rcy;&amp;kcy;&amp;acy; &amp;Mcy;&amp;acy;&amp;scy;&amp;tcy;&amp;iecy;&amp;rcy;&amp;ocy;&amp;vcy; - &amp;rcy;&amp;ucy;&amp;chcy;&amp;ncy;&amp;acy;&amp;yacy; &amp;rcy;&amp;acy;&amp;bcy;&amp;ocy;&amp;tcy;&amp;acy; &amp;Zcy;&amp;acy;&amp;kcy;&amp;lcy;&amp;acy;&amp;dcy;&amp;kcy;&amp;acy; &amp;dcy;&amp;lcy;&amp;yacy; &amp;kcy;&amp;ncy;&amp;icy;&amp;gcy; &quot; &amp;Vcy;&amp;ocy;&amp;scy;&amp;pcy;&amp;ocy;&amp;mcy;&amp;icy;&amp;ncy;&amp;acy;&amp;ncy;&amp;icy;&amp;yacy; &quot;. Handmade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5" b="1749"/>
          <a:stretch/>
        </p:blipFill>
        <p:spPr bwMode="auto">
          <a:xfrm>
            <a:off x="5113838" y="4320480"/>
            <a:ext cx="3115816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cs3.livemaster.ru/zhurnalfoto/2/3/c/16011412544323cb05c82edd945ebd592214afce67dc221470x85068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3000372"/>
            <a:ext cx="2328859" cy="319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ello_html_m17e8c54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785794"/>
            <a:ext cx="2576516" cy="22860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785786" y="714356"/>
            <a:ext cx="30718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По-прежнему, остаётся в моде авторская,  индивидуальная закладка, выполненная вручную.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4714873" y="3643314"/>
            <a:ext cx="35718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Компактность  и легкость закладки делает ее идеальным  туристическим сувениром, замечательным и полезным подарком.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5956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45\Desktop\вчера-сегодн\20191016_133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714620"/>
            <a:ext cx="1246837" cy="350043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57224" y="1071546"/>
            <a:ext cx="34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- Тематические  закладки с элементами из: фетра, </a:t>
            </a:r>
            <a:r>
              <a:rPr lang="ru-RU" sz="2400" dirty="0" err="1">
                <a:solidFill>
                  <a:srgbClr val="663300"/>
                </a:solidFill>
                <a:latin typeface="Monotype Corsiva" pitchFamily="66" charset="0"/>
              </a:rPr>
              <a:t>фоамирана</a:t>
            </a:r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, картона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3643314"/>
            <a:ext cx="30718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Когда возникает вопрос, что же подарить, рукодельницы без труда отвечают: «Оригинальную закладку изготовленную своими руками» </a:t>
            </a:r>
            <a:endParaRPr lang="ru-RU" sz="2400" dirty="0"/>
          </a:p>
        </p:txBody>
      </p:sp>
      <p:pic>
        <p:nvPicPr>
          <p:cNvPr id="1027" name="Picture 3" descr="C:\Users\45\Desktop\вчера-сегодн\20191023_125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8732" y="2714620"/>
            <a:ext cx="1338581" cy="3500461"/>
          </a:xfrm>
          <a:prstGeom prst="rect">
            <a:avLst/>
          </a:prstGeom>
          <a:noFill/>
        </p:spPr>
      </p:pic>
      <p:pic>
        <p:nvPicPr>
          <p:cNvPr id="8" name="Picture 4" descr="C:\Users\45\Desktop\вчера-сегодн\20191016_133843.jpg">
            <a:extLst>
              <a:ext uri="{FF2B5EF4-FFF2-40B4-BE49-F238E27FC236}">
                <a16:creationId xmlns:a16="http://schemas.microsoft.com/office/drawing/2014/main" xmlns="" id="{4A460958-E3DA-4F58-BB05-FC3E97ACF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26389" t="10416" r="19444"/>
          <a:stretch>
            <a:fillRect/>
          </a:stretch>
        </p:blipFill>
        <p:spPr bwMode="auto">
          <a:xfrm rot="10800000">
            <a:off x="6587516" y="650257"/>
            <a:ext cx="1357322" cy="2993057"/>
          </a:xfrm>
          <a:prstGeom prst="rect">
            <a:avLst/>
          </a:prstGeom>
          <a:noFill/>
        </p:spPr>
      </p:pic>
      <p:pic>
        <p:nvPicPr>
          <p:cNvPr id="12" name="Picture 5" descr="C:\Users\45\Desktop\вчера-сегодн\20191016_133850.jpg">
            <a:extLst>
              <a:ext uri="{FF2B5EF4-FFF2-40B4-BE49-F238E27FC236}">
                <a16:creationId xmlns:a16="http://schemas.microsoft.com/office/drawing/2014/main" xmlns="" id="{9DCFD2DF-93E2-4E95-9909-B6E9CED69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27672" t="14583" r="13546" b="3125"/>
          <a:stretch>
            <a:fillRect/>
          </a:stretch>
        </p:blipFill>
        <p:spPr bwMode="auto">
          <a:xfrm rot="10800000">
            <a:off x="5077106" y="649895"/>
            <a:ext cx="1321968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956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857232"/>
            <a:ext cx="360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Возможно, вы удивитесь, но история закладки довольно древняя. </a:t>
            </a:r>
          </a:p>
          <a:p>
            <a:pPr algn="ctr"/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Но так как книга для широкого круга читателей в принципе была изобретена довольно поздно, то только люди, работающие с носителями информации, делали для себя различные приспособления для ориентации в тексте. </a:t>
            </a:r>
          </a:p>
        </p:txBody>
      </p:sp>
      <p:pic>
        <p:nvPicPr>
          <p:cNvPr id="8" name="Picture 10" descr="http://dreamworlds.ru/uploads/posts/2010-12/1291730239_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96" b="89911" l="3000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653408"/>
            <a:ext cx="3071834" cy="265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14876" y="1571612"/>
            <a:ext cx="3143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Древнеегипетские писцы уже придумали</a:t>
            </a:r>
          </a:p>
          <a:p>
            <a:pPr algn="ctr"/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 прототип закладки – они </a:t>
            </a:r>
            <a:r>
              <a:rPr lang="ru-RU" sz="2400" b="1" dirty="0">
                <a:solidFill>
                  <a:srgbClr val="663300"/>
                </a:solidFill>
                <a:latin typeface="Monotype Corsiva" pitchFamily="66" charset="0"/>
              </a:rPr>
              <a:t>приклеивали на свитки кусочки папируса</a:t>
            </a:r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325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7752" y="3786190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Средневековые книжники </a:t>
            </a:r>
            <a:r>
              <a:rPr lang="ru-RU" sz="2400" b="1" dirty="0">
                <a:solidFill>
                  <a:srgbClr val="663300"/>
                </a:solidFill>
                <a:latin typeface="Monotype Corsiva" pitchFamily="66" charset="0"/>
              </a:rPr>
              <a:t>отмечали страницы фолиантов петельками из кожи или плотной ткани</a:t>
            </a:r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. </a:t>
            </a:r>
          </a:p>
        </p:txBody>
      </p:sp>
      <p:pic>
        <p:nvPicPr>
          <p:cNvPr id="3088" name="Picture 16" descr="http://pics.livejournal.com/anastasia_u/pic/0000xa6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86" l="1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9" y="1000108"/>
            <a:ext cx="3643338" cy="26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57224" y="1500174"/>
            <a:ext cx="3571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В Средневековье книги вообще были довольно редки, не говоря об их ценности. </a:t>
            </a:r>
          </a:p>
          <a:p>
            <a:pPr algn="ctr"/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И было бы непозволительно листать книгу (да и очень тяжело), в поисках нужной страницы.  С этого времени и стоит начать отсчет истории той закладки, которая существует сейчас.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2325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142984"/>
            <a:ext cx="381699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Изобретение в </a:t>
            </a:r>
          </a:p>
          <a:p>
            <a:pPr algn="ctr"/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XV веке  книгопечатания  постепенно делало книгу всё более доступной. Превратившись из единичного рукописного произведения в тиражный печатный продукт, книга, тем не менее, по – прежнему стоила весьма дорого. </a:t>
            </a:r>
          </a:p>
          <a:p>
            <a:pPr algn="ctr"/>
            <a:endParaRPr lang="ru-RU" dirty="0"/>
          </a:p>
        </p:txBody>
      </p:sp>
      <p:pic>
        <p:nvPicPr>
          <p:cNvPr id="5124" name="Picture 4" descr="http://www.istanbul.edu.tr/eng/jeoloji/images/kta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6712"/>
            <a:ext cx="316835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88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89" y="-116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6016" y="908720"/>
            <a:ext cx="35283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В XV-XVI веках получили распространение </a:t>
            </a:r>
            <a:r>
              <a:rPr lang="ru-RU" sz="2400" b="1" dirty="0">
                <a:solidFill>
                  <a:srgbClr val="663300"/>
                </a:solidFill>
                <a:latin typeface="Monotype Corsiva" pitchFamily="66" charset="0"/>
              </a:rPr>
              <a:t>закладки – регистры</a:t>
            </a:r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 – своеобразный вид закладок в виде небольшого язычка из кожи, пергамента, ткани, прикрепленного к краю выбранных листов книги и выступающего, как правило, за пределы бокового обреза, что давало возможность без труда многократно открывать книгу в нужном месте.</a:t>
            </a:r>
          </a:p>
        </p:txBody>
      </p:sp>
      <p:pic>
        <p:nvPicPr>
          <p:cNvPr id="4" name="Picture 2" descr="http://ic.pics.livejournal.com/anastasia_u/37818700/6307/6307_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31073"/>
            <a:ext cx="2664296" cy="241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pics.livejournal.com/anastasia_u/pic/0000zhp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55" y="4869160"/>
            <a:ext cx="200025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pics.livejournal.com/anastasia_u/pic/0000yeh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2" y="3786487"/>
            <a:ext cx="19526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58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4348" y="980728"/>
            <a:ext cx="38576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Необычайной популярностью пользовались закладки, представляющие собой конструкцию из нескольких лент, шнуров, тесьмы, прикрепленных к держателям самой разнообразной формы. </a:t>
            </a:r>
          </a:p>
          <a:p>
            <a:pPr algn="ctr"/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В России их называют «</a:t>
            </a:r>
            <a:r>
              <a:rPr lang="ru-RU" sz="2400" b="1" dirty="0">
                <a:solidFill>
                  <a:srgbClr val="663300"/>
                </a:solidFill>
                <a:latin typeface="Monotype Corsiva" pitchFamily="66" charset="0"/>
              </a:rPr>
              <a:t>паровозами</a:t>
            </a:r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».  </a:t>
            </a:r>
          </a:p>
          <a:p>
            <a:pPr algn="ctr"/>
            <a:endParaRPr lang="ru-RU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7174" name="Picture 6" descr="http://im3-tub-ru.yandex.net/i?id=934750345-41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10444"/>
            <a:ext cx="2808312" cy="177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i0.wp.com/libpost.of.by/wp-content/uploads/2018/01/POSTAVY-43.jpg?resize=600%2C39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857232"/>
            <a:ext cx="2928938" cy="24288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929190" y="3643314"/>
            <a:ext cx="2857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Такой закладкой можно закладывать несколько страниц сразу, что было удобно при чтении, например, религиозной литературы.</a:t>
            </a:r>
          </a:p>
        </p:txBody>
      </p:sp>
    </p:spTree>
    <p:extLst>
      <p:ext uri="{BB962C8B-B14F-4D97-AF65-F5344CB8AC3E}">
        <p14:creationId xmlns:p14="http://schemas.microsoft.com/office/powerpoint/2010/main" val="139096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4348" y="980728"/>
            <a:ext cx="38576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В  XVI I  веке переплётчики начали включать закладку в книгу, прикрепляя одну или несколько лент к корешку книжного блока. </a:t>
            </a:r>
          </a:p>
          <a:p>
            <a:pPr algn="ctr"/>
            <a:endParaRPr lang="ru-RU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4071942"/>
            <a:ext cx="271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Позже такие закладки получат название «</a:t>
            </a:r>
            <a:r>
              <a:rPr lang="ru-RU" sz="2400" dirty="0" err="1">
                <a:solidFill>
                  <a:srgbClr val="663300"/>
                </a:solidFill>
                <a:latin typeface="Monotype Corsiva" pitchFamily="66" charset="0"/>
              </a:rPr>
              <a:t>ляссе</a:t>
            </a:r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» .</a:t>
            </a:r>
          </a:p>
        </p:txBody>
      </p:sp>
      <p:pic>
        <p:nvPicPr>
          <p:cNvPr id="1026" name="Picture 2" descr="https://upload.wikimedia.org/wikipedia/commons/thumb/e/e8/Bookmark.jpg/220px-Bookma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00108"/>
            <a:ext cx="3429022" cy="2571768"/>
          </a:xfrm>
          <a:prstGeom prst="rect">
            <a:avLst/>
          </a:prstGeom>
          <a:noFill/>
        </p:spPr>
      </p:pic>
      <p:pic>
        <p:nvPicPr>
          <p:cNvPr id="1030" name="Picture 6" descr="https://upload.wikimedia.org/wikipedia/commons/thumb/d/d3/Spin_%28Bookmark%291.jpg/101px-Spin_%28Bookmark%2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357562"/>
            <a:ext cx="2428892" cy="2885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096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4348" y="571480"/>
            <a:ext cx="37862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В Голландии живёт  </a:t>
            </a:r>
          </a:p>
          <a:p>
            <a:pPr algn="ctr"/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Ф. </a:t>
            </a:r>
            <a:r>
              <a:rPr lang="ru-RU" sz="2400" dirty="0" err="1">
                <a:solidFill>
                  <a:srgbClr val="663300"/>
                </a:solidFill>
                <a:latin typeface="Monotype Corsiva" pitchFamily="66" charset="0"/>
              </a:rPr>
              <a:t>Дивендал</a:t>
            </a:r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, коллекция которого насчитывает более 71 тысячи закладок. Коллекция внесена в Книгу рекордов Гиннеса. </a:t>
            </a:r>
          </a:p>
          <a:p>
            <a:pPr algn="ctr"/>
            <a:endParaRPr lang="ru-RU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4071942"/>
            <a:ext cx="27146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663300"/>
                </a:solidFill>
                <a:latin typeface="Monotype Corsiva" pitchFamily="66" charset="0"/>
              </a:rPr>
              <a:t>Ляссефилия</a:t>
            </a:r>
            <a:r>
              <a:rPr lang="ru-RU" sz="2400" b="1" dirty="0" smtClean="0">
                <a:solidFill>
                  <a:srgbClr val="663300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rgbClr val="663300"/>
                </a:solidFill>
                <a:latin typeface="Monotype Corsiva" pitchFamily="66" charset="0"/>
              </a:rPr>
              <a:t>– коллекционирование закладок </a:t>
            </a:r>
            <a:r>
              <a:rPr lang="ru-RU" sz="2400" dirty="0" err="1" smtClean="0">
                <a:solidFill>
                  <a:srgbClr val="663300"/>
                </a:solidFill>
                <a:latin typeface="Monotype Corsiva" pitchFamily="66" charset="0"/>
              </a:rPr>
              <a:t>длЯ</a:t>
            </a:r>
            <a:r>
              <a:rPr lang="ru-RU" sz="2400" dirty="0" smtClean="0">
                <a:solidFill>
                  <a:srgbClr val="663300"/>
                </a:solidFill>
                <a:latin typeface="Monotype Corsiva" pitchFamily="66" charset="0"/>
              </a:rPr>
              <a:t> книг. Коллекционеров же зовут </a:t>
            </a:r>
            <a:r>
              <a:rPr lang="ru-RU" sz="2400" b="1" dirty="0" err="1" smtClean="0">
                <a:solidFill>
                  <a:srgbClr val="663300"/>
                </a:solidFill>
                <a:latin typeface="Monotype Corsiva" pitchFamily="66" charset="0"/>
              </a:rPr>
              <a:t>букмаркерами</a:t>
            </a:r>
            <a:endParaRPr lang="ru-RU" sz="2400" b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8" name="Picture 2" descr="_DSC08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28604"/>
            <a:ext cx="2423470" cy="3643338"/>
          </a:xfrm>
          <a:prstGeom prst="rect">
            <a:avLst/>
          </a:prstGeom>
          <a:noFill/>
        </p:spPr>
      </p:pic>
      <p:pic>
        <p:nvPicPr>
          <p:cNvPr id="10" name="Picture 4" descr="_DSC08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857496"/>
            <a:ext cx="2315741" cy="3481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096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836712"/>
            <a:ext cx="3419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Компактность и легкость закладки делает  ее идеальным  подарком  друзьям, не раз напоминая о Вас. </a:t>
            </a:r>
          </a:p>
        </p:txBody>
      </p:sp>
      <p:pic>
        <p:nvPicPr>
          <p:cNvPr id="13320" name="Picture 8" descr="http://img524.imageshack.us/img524/6107/zakl4xj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5" y="857232"/>
            <a:ext cx="2967197" cy="2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bookmix.ru/news/img/news_12899918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071810"/>
            <a:ext cx="2710761" cy="293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28662" y="3357562"/>
            <a:ext cx="32147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Искусство закладки имеет национальный колорит. Закладка как сувенир дает представление о стране, истории, художественной культуре народа и его традициях 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6911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927</TotalTime>
  <Words>421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Библиотека</cp:lastModifiedBy>
  <cp:revision>110</cp:revision>
  <dcterms:created xsi:type="dcterms:W3CDTF">2013-06-07T14:20:33Z</dcterms:created>
  <dcterms:modified xsi:type="dcterms:W3CDTF">2024-01-19T03:39:45Z</dcterms:modified>
</cp:coreProperties>
</file>