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0"/>
  </p:notesMasterIdLst>
  <p:handoutMasterIdLst>
    <p:handoutMasterId r:id="rId31"/>
  </p:handoutMasterIdLst>
  <p:sldIdLst>
    <p:sldId id="325" r:id="rId2"/>
    <p:sldId id="328" r:id="rId3"/>
    <p:sldId id="333" r:id="rId4"/>
    <p:sldId id="336" r:id="rId5"/>
    <p:sldId id="329" r:id="rId6"/>
    <p:sldId id="330" r:id="rId7"/>
    <p:sldId id="331" r:id="rId8"/>
    <p:sldId id="332" r:id="rId9"/>
    <p:sldId id="302" r:id="rId10"/>
    <p:sldId id="337" r:id="rId11"/>
    <p:sldId id="338" r:id="rId12"/>
    <p:sldId id="339" r:id="rId13"/>
    <p:sldId id="340" r:id="rId14"/>
    <p:sldId id="341" r:id="rId15"/>
    <p:sldId id="342" r:id="rId16"/>
    <p:sldId id="360" r:id="rId17"/>
    <p:sldId id="357" r:id="rId18"/>
    <p:sldId id="358" r:id="rId19"/>
    <p:sldId id="361" r:id="rId20"/>
    <p:sldId id="343" r:id="rId21"/>
    <p:sldId id="324" r:id="rId22"/>
    <p:sldId id="344" r:id="rId23"/>
    <p:sldId id="345" r:id="rId24"/>
    <p:sldId id="346" r:id="rId25"/>
    <p:sldId id="347" r:id="rId26"/>
    <p:sldId id="348" r:id="rId27"/>
    <p:sldId id="349" r:id="rId28"/>
    <p:sldId id="350" r:id="rId29"/>
  </p:sldIdLst>
  <p:sldSz cx="9144000" cy="6858000" type="screen4x3"/>
  <p:notesSz cx="6858000" cy="9144000"/>
  <p:custDataLst>
    <p:tags r:id="rId32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 xmlns="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4374A"/>
    <a:srgbClr val="3399FF"/>
    <a:srgbClr val="666699"/>
    <a:srgbClr val="E5907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15620" autoAdjust="0"/>
    <p:restoredTop sz="84583" autoAdjust="0"/>
  </p:normalViewPr>
  <p:slideViewPr>
    <p:cSldViewPr>
      <p:cViewPr>
        <p:scale>
          <a:sx n="105" d="100"/>
          <a:sy n="105" d="100"/>
        </p:scale>
        <p:origin x="-1794" y="-7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68" d="100"/>
          <a:sy n="68" d="100"/>
        </p:scale>
        <p:origin x="-3492" y="-102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ags" Target="tags/tag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notesMaster" Target="notesMasters/notesMaster1.xml"/><Relationship Id="rId35" Type="http://schemas.openxmlformats.org/officeDocument/2006/relationships/theme" Target="theme/theme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886663A1-BE93-4F19-BCAE-33E954C20B2B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B40DF26E-F902-4582-B614-0C9EE35F2135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43283373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90C0431-2448-4DC3-AF70-2785FBE2C445}" type="datetimeFigureOut">
              <a:rPr lang="ru-RU" smtClean="0"/>
              <a:t>19.01.2024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D74341FE-AE5C-47F1-8FD8-47C4A673A80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11907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итульный слайд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827584" y="2420888"/>
            <a:ext cx="6480720" cy="1080120"/>
          </a:xfrm>
        </p:spPr>
        <p:txBody>
          <a:bodyPr/>
          <a:lstStyle>
            <a:lvl1pPr>
              <a:defRPr b="1">
                <a:solidFill>
                  <a:schemeClr val="accent4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defRPr>
            </a:lvl1pPr>
          </a:lstStyle>
          <a:p>
            <a:r>
              <a:rPr lang="ru-RU" dirty="0"/>
              <a:t>Образец</a:t>
            </a:r>
            <a:r>
              <a:rPr lang="en-US" dirty="0"/>
              <a:t> </a:t>
            </a:r>
            <a:r>
              <a:rPr lang="ru-RU" dirty="0"/>
              <a:t>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156427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07880467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8369546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 и объект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12" name="Номер слайда 5"/>
          <p:cNvSpPr txBox="1">
            <a:spLocks/>
          </p:cNvSpPr>
          <p:nvPr userDrawn="1"/>
        </p:nvSpPr>
        <p:spPr>
          <a:xfrm>
            <a:off x="6705600" y="65087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ru-RU"/>
            </a:defPPr>
            <a:lvl1pPr marL="0" algn="r" defTabSz="914400" rtl="0" eaLnBrk="1" latinLnBrk="0" hangingPunct="1">
              <a:defRPr sz="1200" kern="1200">
                <a:solidFill>
                  <a:srgbClr val="3399FF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ru-RU" dirty="0">
              <a:solidFill>
                <a:schemeClr val="accent4">
                  <a:lumMod val="50000"/>
                </a:schemeClr>
              </a:solidFill>
            </a:endParaRPr>
          </a:p>
        </p:txBody>
      </p:sp>
      <p:sp>
        <p:nvSpPr>
          <p:cNvPr id="9" name="Заголовок 1"/>
          <p:cNvSpPr>
            <a:spLocks noGrp="1"/>
          </p:cNvSpPr>
          <p:nvPr>
            <p:ph type="title"/>
          </p:nvPr>
        </p:nvSpPr>
        <p:spPr>
          <a:xfrm>
            <a:off x="179512" y="191549"/>
            <a:ext cx="885698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11" name="Текст 2"/>
          <p:cNvSpPr>
            <a:spLocks noGrp="1"/>
          </p:cNvSpPr>
          <p:nvPr>
            <p:ph idx="1"/>
          </p:nvPr>
        </p:nvSpPr>
        <p:spPr>
          <a:xfrm>
            <a:off x="1259632" y="1556792"/>
            <a:ext cx="7128792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</p:spTree>
    <p:extLst>
      <p:ext uri="{BB962C8B-B14F-4D97-AF65-F5344CB8AC3E}">
        <p14:creationId xmlns:p14="http://schemas.microsoft.com/office/powerpoint/2010/main" val="154301415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771799" y="4406900"/>
            <a:ext cx="5722913" cy="1362075"/>
          </a:xfrm>
        </p:spPr>
        <p:txBody>
          <a:bodyPr anchor="t"/>
          <a:lstStyle>
            <a:lvl1pPr algn="l">
              <a:defRPr sz="4000" b="1" cap="all"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771799" y="2906713"/>
            <a:ext cx="5722913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accent2">
                    <a:lumMod val="50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2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266547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179512" y="2060848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4008" y="2071389"/>
            <a:ext cx="4320480" cy="4093915"/>
          </a:xfrm>
        </p:spPr>
        <p:txBody>
          <a:bodyPr/>
          <a:lstStyle>
            <a:lvl1pPr>
              <a:defRPr sz="2800">
                <a:solidFill>
                  <a:schemeClr val="bg1">
                    <a:lumMod val="95000"/>
                  </a:schemeClr>
                </a:solidFill>
              </a:defRPr>
            </a:lvl1pPr>
            <a:lvl2pPr>
              <a:defRPr sz="2400">
                <a:solidFill>
                  <a:schemeClr val="bg1">
                    <a:lumMod val="95000"/>
                  </a:schemeClr>
                </a:solidFill>
              </a:defRPr>
            </a:lvl2pPr>
            <a:lvl3pPr>
              <a:defRPr sz="2000">
                <a:solidFill>
                  <a:schemeClr val="bg1">
                    <a:lumMod val="95000"/>
                  </a:schemeClr>
                </a:solidFill>
              </a:defRPr>
            </a:lvl3pPr>
            <a:lvl4pPr>
              <a:defRPr sz="1800">
                <a:solidFill>
                  <a:schemeClr val="bg1">
                    <a:lumMod val="95000"/>
                  </a:schemeClr>
                </a:solidFill>
              </a:defRPr>
            </a:lvl4pPr>
            <a:lvl5pPr>
              <a:defRPr sz="1800">
                <a:solidFill>
                  <a:schemeClr val="bg1">
                    <a:lumMod val="95000"/>
                  </a:schemeClr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bg1">
                    <a:lumMod val="95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1339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251520" y="1916832"/>
            <a:ext cx="4176464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251520" y="2556594"/>
            <a:ext cx="4176464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716016" y="1934294"/>
            <a:ext cx="4248472" cy="639762"/>
          </a:xfrm>
        </p:spPr>
        <p:txBody>
          <a:bodyPr anchor="b"/>
          <a:lstStyle>
            <a:lvl1pPr marL="0" indent="0">
              <a:buNone/>
              <a:defRPr sz="24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dirty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716016" y="2574056"/>
            <a:ext cx="4248472" cy="3951288"/>
          </a:xfrm>
        </p:spPr>
        <p:txBody>
          <a:bodyPr/>
          <a:lstStyle>
            <a:lvl1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18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16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>
          <a:xfrm>
            <a:off x="1375310" y="6410896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>
          <a:xfrm>
            <a:off x="4154184" y="6356350"/>
            <a:ext cx="1649592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>
          <a:xfrm>
            <a:off x="7471310" y="6356350"/>
            <a:ext cx="1215489" cy="365125"/>
          </a:xfrm>
        </p:spPr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599334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>
                <a:solidFill>
                  <a:schemeClr val="accent1">
                    <a:lumMod val="5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1724577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159515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13622"/>
            <a:ext cx="3008313" cy="92147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63888" y="1916832"/>
            <a:ext cx="5111750" cy="4353347"/>
          </a:xfrm>
        </p:spPr>
        <p:txBody>
          <a:bodyPr/>
          <a:lstStyle>
            <a:lvl1pPr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>
              <a:defRPr sz="2800">
                <a:solidFill>
                  <a:schemeClr val="accent6">
                    <a:lumMod val="60000"/>
                    <a:lumOff val="40000"/>
                  </a:schemeClr>
                </a:solidFill>
              </a:defRPr>
            </a:lvl2pPr>
            <a:lvl3pPr>
              <a:defRPr sz="2400">
                <a:solidFill>
                  <a:schemeClr val="accent6">
                    <a:lumMod val="60000"/>
                    <a:lumOff val="40000"/>
                  </a:schemeClr>
                </a:solidFill>
              </a:defRPr>
            </a:lvl3pPr>
            <a:lvl4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4pPr>
            <a:lvl5pPr>
              <a:defRPr sz="2000">
                <a:solidFill>
                  <a:schemeClr val="accent6">
                    <a:lumMod val="60000"/>
                    <a:lumOff val="40000"/>
                  </a:schemeClr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548966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r>
              <a:rPr lang="ru-RU" dirty="0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 dirty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chemeClr val="accent6">
                    <a:lumMod val="60000"/>
                    <a:lumOff val="4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586054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2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hyperlink" Target="https://presentation-creation.ru/" TargetMode="Externa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512" y="191549"/>
            <a:ext cx="8856984" cy="1224136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dirty="0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1043608" y="1556792"/>
            <a:ext cx="7128792" cy="46805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/>
              <a:t>Образец текста</a:t>
            </a:r>
          </a:p>
          <a:p>
            <a:pPr lvl="1"/>
            <a:r>
              <a:rPr lang="ru-RU" dirty="0"/>
              <a:t>Второй уровень</a:t>
            </a:r>
          </a:p>
          <a:p>
            <a:pPr lvl="2"/>
            <a:r>
              <a:rPr lang="ru-RU" dirty="0"/>
              <a:t>Третий уровень</a:t>
            </a:r>
          </a:p>
          <a:p>
            <a:pPr lvl="3"/>
            <a:r>
              <a:rPr lang="ru-RU" dirty="0"/>
              <a:t>Четвертый уровень</a:t>
            </a:r>
          </a:p>
          <a:p>
            <a:pPr lvl="4"/>
            <a:r>
              <a:rPr lang="ru-RU" dirty="0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A5E48A96-E1BB-4C8F-80B2-32A47A48A9D5}" type="datetimeFigureOut">
              <a:rPr lang="ru-RU" smtClean="0"/>
              <a:pPr/>
              <a:t>19.01.2024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accent4">
                    <a:lumMod val="50000"/>
                  </a:schemeClr>
                </a:solidFill>
              </a:defRPr>
            </a:lvl1pPr>
          </a:lstStyle>
          <a:p>
            <a:fld id="{544A1F6A-164B-43BA-A19E-4AE6BB502A21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7" name="Рисунок 6">
            <a:hlinkClick r:id="rId14"/>
          </p:cNvPr>
          <p:cNvPicPr>
            <a:picLocks noChangeAspect="1"/>
          </p:cNvPicPr>
          <p:nvPr userDrawn="1"/>
        </p:nvPicPr>
        <p:blipFill>
          <a:blip r:embed="rId1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620688" y="45855"/>
            <a:ext cx="757762" cy="75776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71027245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accent4">
              <a:lumMod val="50000"/>
            </a:schemeClr>
          </a:solidFill>
          <a:effectLst>
            <a:outerShdw blurRad="38100" dist="38100" dir="2700000" algn="tl">
              <a:srgbClr val="000000">
                <a:alpha val="43137"/>
              </a:srgbClr>
            </a:outerShdw>
          </a:effectLst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accent4">
              <a:lumMod val="50000"/>
            </a:schemeClr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eg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e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eg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eg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 descr="Стихи ко Дню космонавтики | В детский сад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1836070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6" name="Picture 2" descr="https://i0.wp.com/fsd.kopilkaurokov.ru/uploads/user_file_550673db58d67/img_user_file_550673db58d67_1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716349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0" name="Picture 2" descr="https://i0.wp.com/fsd.kopilkaurokov.ru/uploads/user_file_550673db58d67/img_user_file_550673db58d67_1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193867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4" name="Picture 2" descr="https://i0.wp.com/fsd.kopilkaurokov.ru/uploads/user_file_550673db58d67/img_user_file_550673db58d67_1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44624"/>
            <a:ext cx="9144000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014011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38" name="Picture 2" descr="https://i0.wp.com/fsd.kopilkaurokov.ru/uploads/user_file_550673db58d67/img_user_file_550673db58d67_1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71600" y="404664"/>
            <a:ext cx="7632848" cy="57246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321550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2" descr="https://i2.wp.com/fsd.kopilkaurokov.ru/uploads/user_file_550673db58d67/img_user_file_550673db58d67_1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87" y="332656"/>
            <a:ext cx="7872875" cy="590465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5560706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6386" name="Picture 2" descr="https://i0.wp.com/fsd.kopilkaurokov.ru/uploads/user_file_550673db58d67/img_user_file_550673db58d67_20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72" y="224136"/>
            <a:ext cx="8017568" cy="6013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6655797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8674" name="Picture 2" descr="Первый полёт в космо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39033"/>
            <a:ext cx="9144000" cy="681896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1327745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7650" name="Picture 2" descr="Первый полёт в космос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99392"/>
            <a:ext cx="9144000" cy="69573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5046329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9698" name="Picture 2" descr="Конец полё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7088" y="-603448"/>
            <a:ext cx="9161087" cy="746144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045575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22" name="Picture 2" descr="Конец полёт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690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94691216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42" name="Picture 2" descr="https://i2.wp.com/fsd.kopilkaurokov.ru/uploads/user_file_550673db58d67/img_user_file_550673db58d67_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645639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410" name="Picture 2" descr="https://i2.wp.com/fsd.kopilkaurokov.ru/uploads/user_file_550673db58d67/img_user_file_550673db58d67_2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1571"/>
            <a:ext cx="9144000" cy="695739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67092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https://i2.wp.com/fsd.kopilkaurokov.ru/uploads/user_file_550673db58d67/img_user_file_550673db58d67_2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133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0272848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434" name="Picture 2" descr="https://i1.wp.com/fsd.kopilkaurokov.ru/uploads/user_file_550673db58d67/img_user_file_550673db58d67_2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2605436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19458" name="Picture 2" descr="https://i0.wp.com/images.myshared.ru/4/61392/slide_4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3479830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2" name="Picture 2" descr="https://i2.wp.com/images.myshared.ru/4/61392/slide_5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284085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6" name="Picture 2" descr="https://i0.wp.com/images.myshared.ru/4/61392/slide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-27384"/>
            <a:ext cx="9144000" cy="688538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23878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2530" name="Picture 2" descr="https://i0.wp.com/images.myshared.ru/4/61392/slide_9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1909695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3554" name="Picture 2" descr="https://i0.wp.com/images.myshared.ru/4/61392/slide_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884812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26626" name="Picture 2" descr="Пассажирский терминал «Алексей Леонов» аэропорта в Кемерово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43104" y="0"/>
            <a:ext cx="91871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9462339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218" name="Picture 2" descr="https://i2.wp.com/fsd.kopilkaurokov.ru/uploads/user_file_550673db58d67/img_user_file_550673db58d67_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08504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6536718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194" name="Picture 2" descr="https://i0.wp.com/fsd.kopilkaurokov.ru/uploads/user_file_550673db58d67/img_user_file_550673db58d67_6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5097493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7170" name="Picture 2" descr="https://i1.wp.com/fsd.kopilkaurokov.ru/uploads/user_file_550673db58d67/img_user_file_550673db58d67_7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33804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6146" name="Picture 2" descr="https://i2.wp.com/fsd.kopilkaurokov.ru/uploads/user_file_550673db58d67/img_user_file_550673db58d67_8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35559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5122" name="Picture 2" descr="https://i1.wp.com/fsd.kopilkaurokov.ru/uploads/user_file_550673db58d67/img_user_file_550673db58d67_11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6705479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 descr="https://i1.wp.com/fsd.kopilkaurokov.ru/uploads/user_file_550673db58d67/img_user_file_550673db58d67_12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3999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21073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>
            <a:extLst>
              <a:ext uri="{FF2B5EF4-FFF2-40B4-BE49-F238E27FC236}">
                <a16:creationId xmlns:a16="http://schemas.microsoft.com/office/drawing/2014/main" xmlns="" id="{E165A2CD-A2BB-4E5D-A4C6-E8504C926EA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3074" name="Picture 2" descr="https://i2.wp.com/fsd.kopilkaurokov.ru/uploads/user_file_550673db58d67/img_user_file_550673db58d67_13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6736168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RESOURCE_PATHS_HASH_PRESENTER" val="df3962f843b5fbe2b7272967f78ea5102fe8c9e"/>
</p:tagLst>
</file>

<file path=ppt/theme/theme1.xml><?xml version="1.0" encoding="utf-8"?>
<a:theme xmlns:a="http://schemas.openxmlformats.org/drawingml/2006/main" name="Тема Office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3055</TotalTime>
  <Words>0</Words>
  <Application>Microsoft Office PowerPoint</Application>
  <PresentationFormat>Экран (4:3)</PresentationFormat>
  <Paragraphs>0</Paragraphs>
  <Slides>28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28</vt:i4>
      </vt:variant>
    </vt:vector>
  </HeadingPairs>
  <TitlesOfParts>
    <vt:vector size="2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presentation-creation.ru</Company>
  <LinksUpToDate>false</LinksUpToDate>
  <SharedDoc>false</SharedDoc>
  <HyperlinkBase>https://presentation-creation.ru/powerpoint-templates.html</HyperlinkBase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Разноцветные боковые штрихи</dc:title>
  <dc:creator>obstinate</dc:creator>
  <dc:description>Шаблон презентации с сайта https://presentation-creation.ru/</dc:description>
  <cp:lastModifiedBy>Библиотека</cp:lastModifiedBy>
  <cp:revision>1333</cp:revision>
  <dcterms:created xsi:type="dcterms:W3CDTF">2018-02-25T09:09:03Z</dcterms:created>
  <dcterms:modified xsi:type="dcterms:W3CDTF">2024-01-19T04:27:24Z</dcterms:modified>
</cp:coreProperties>
</file>